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3" r:id="rId3"/>
    <p:sldId id="258" r:id="rId4"/>
    <p:sldId id="267" r:id="rId5"/>
    <p:sldId id="268" r:id="rId6"/>
    <p:sldId id="266" r:id="rId7"/>
    <p:sldId id="265" r:id="rId8"/>
    <p:sldId id="269" r:id="rId9"/>
    <p:sldId id="270" r:id="rId10"/>
    <p:sldId id="274" r:id="rId11"/>
    <p:sldId id="275" r:id="rId12"/>
    <p:sldId id="276" r:id="rId13"/>
    <p:sldId id="277" r:id="rId14"/>
    <p:sldId id="262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6BBF8D-6D27-4EAF-8945-16EE965E94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F80B691-5D78-4242-A024-B8FBC9CC2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93A4BD-EE29-46AB-B8CE-BD9BFE13D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5147-CF1A-4BFE-B731-FB02CABA0AAD}" type="datetimeFigureOut">
              <a:rPr lang="de-DE" smtClean="0"/>
              <a:t>10.04.2021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62ED67-FC77-454D-936E-AF01C7C0C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6311A2-F524-44B7-80B9-D7C7DC686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8D05-9643-4A24-9F59-170970F66F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4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60B700-C038-4182-91DB-ADC3803D6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0527D75-C041-4032-B53F-00535C015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9895CB-509E-4C4C-B0AD-79BB12742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5147-CF1A-4BFE-B731-FB02CABA0AAD}" type="datetimeFigureOut">
              <a:rPr lang="de-DE" smtClean="0"/>
              <a:t>10.04.2021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BE20D0-AA11-4A04-924F-FA2D7141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56EC76-E092-4A8B-93A1-3630E5398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8D05-9643-4A24-9F59-170970F66F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8696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0548E0A-64DE-4A46-8952-736B96983B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DCB2553-14CF-4823-BBEC-1F2FC4267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F6845B-5CF5-4019-A0F5-66047D5C1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5147-CF1A-4BFE-B731-FB02CABA0AAD}" type="datetimeFigureOut">
              <a:rPr lang="de-DE" smtClean="0"/>
              <a:t>10.04.2021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E32AA6-9F2F-411D-96A4-A4700B8C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A70766-052A-49DC-8E12-5D007C159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8D05-9643-4A24-9F59-170970F66F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0518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5D4727-9F35-46CA-A9F9-5EA8C85E9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FEF52D-6A40-41D3-8265-70C021C01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1FEEA9-FC65-45B0-A8A2-1A7EA7FF8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5147-CF1A-4BFE-B731-FB02CABA0AAD}" type="datetimeFigureOut">
              <a:rPr lang="de-DE" smtClean="0"/>
              <a:t>10.04.2021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A15559-9B59-47CF-A308-87954BDBA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250F00-07BA-49AD-8A86-9238F76EC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8D05-9643-4A24-9F59-170970F66F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2091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C9E1B5-372F-4053-9775-E5D446FBB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67CAA6E-91D8-4223-B23A-2ED308497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F67811-ED53-4C89-AA62-22490C622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5147-CF1A-4BFE-B731-FB02CABA0AAD}" type="datetimeFigureOut">
              <a:rPr lang="de-DE" smtClean="0"/>
              <a:t>10.04.2021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092B37-632B-48A6-BBD1-4F6B0275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F94C3C-5F37-427D-B5C4-CE4109C37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8D05-9643-4A24-9F59-170970F66F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9043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AF4F38-7605-4A37-90C6-0B72D256D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931FED-AE75-44B3-B678-27F953B5E3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46E0464-14E9-4661-A143-2E60748D63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FBC19D8-18E0-4F70-BBC7-767D7DEF3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5147-CF1A-4BFE-B731-FB02CABA0AAD}" type="datetimeFigureOut">
              <a:rPr lang="de-DE" smtClean="0"/>
              <a:t>10.04.2021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57494F-E09B-4830-A46B-F1EFD7638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665FEC3-B25E-45E5-A66C-23935EA15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8D05-9643-4A24-9F59-170970F66F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1001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8A57A-2C49-47BE-A0AA-8CB04F278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7B3C745-3DBC-4D52-9CB0-B4CF0C8A6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9328E85-951C-4E0C-AC5E-778815924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D5FEF1D-C080-41C4-93BC-7F2F53908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6B4BCB2-0FFB-4DE1-BB80-13679E8778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3828AEA-CB2D-41AC-869C-618AD6F89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5147-CF1A-4BFE-B731-FB02CABA0AAD}" type="datetimeFigureOut">
              <a:rPr lang="de-DE" smtClean="0"/>
              <a:t>10.04.2021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E7160EC-675D-48C7-956D-F375914F3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F586713-F412-4BD2-94A4-A05744F3B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8D05-9643-4A24-9F59-170970F66F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0772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F69490-6244-475D-B8B0-4F65239DA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EE53C2A-AE19-41A3-BC15-508EE0EAE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5147-CF1A-4BFE-B731-FB02CABA0AAD}" type="datetimeFigureOut">
              <a:rPr lang="de-DE" smtClean="0"/>
              <a:t>10.04.2021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178F44A-F3A5-4DD2-9DFD-8196DBBDE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E19DB7D-8B53-4A35-8E84-915F95147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8D05-9643-4A24-9F59-170970F66F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128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245195A-FA76-4C72-9F72-CA18F499C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5147-CF1A-4BFE-B731-FB02CABA0AAD}" type="datetimeFigureOut">
              <a:rPr lang="de-DE" smtClean="0"/>
              <a:t>10.04.2021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1378F91-8E0B-4CED-BC03-4E2AC0475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DF31297-5D69-48A4-97FE-FD32E3CA1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8D05-9643-4A24-9F59-170970F66F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8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9B44B3-2E9E-46A5-B421-7DADD7E3F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988079-D866-444E-AECF-3DEE440F4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8CDBD0D-3D75-466D-836B-DCAED0808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451B48-6401-488C-8EE0-8AC150FC6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5147-CF1A-4BFE-B731-FB02CABA0AAD}" type="datetimeFigureOut">
              <a:rPr lang="de-DE" smtClean="0"/>
              <a:t>10.04.2021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8CC6B75-300D-4602-A575-4809FA8AA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F3E5749-CF1A-401A-B868-58A195810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8D05-9643-4A24-9F59-170970F66F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194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ECCD0E-5EDD-43F5-B687-4324875B1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063F825-0180-4463-AB4F-1EFB7C6E79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82E0792-3D00-4511-A2A4-C712AE0F7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047C59F-7ADC-4851-B605-4A530172B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5147-CF1A-4BFE-B731-FB02CABA0AAD}" type="datetimeFigureOut">
              <a:rPr lang="de-DE" smtClean="0"/>
              <a:t>10.04.2021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63C0507-D5F8-4AFD-871E-75E56DE19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04B941-360E-4927-B7D4-8C735C197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8D05-9643-4A24-9F59-170970F66F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1222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BA1FF8A-0F2F-41D8-A673-9ECE553E3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EA13C15-1F8E-4A2A-B502-51A6DAB4B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967B2F-49B5-4754-8947-33C4E726D3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55147-CF1A-4BFE-B731-FB02CABA0AAD}" type="datetimeFigureOut">
              <a:rPr lang="de-DE" smtClean="0"/>
              <a:t>10.04.2021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B09C11-CC78-4F67-AC19-B550E931A8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040F39-DEC1-4F95-BA5F-19EE3045F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88D05-9643-4A24-9F59-170970F66F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378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9A332-2231-4C47-A5DB-CE9F2D1ED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765" y="1122363"/>
            <a:ext cx="11487963" cy="23876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65378E9-37A0-4C10-A5CC-1DE012F399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Ãhnliches Foto">
            <a:extLst>
              <a:ext uri="{FF2B5EF4-FFF2-40B4-BE49-F238E27FC236}">
                <a16:creationId xmlns:a16="http://schemas.microsoft.com/office/drawing/2014/main" id="{11FD081A-975D-441D-9227-F49F07010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110A901-F41B-42E3-A57A-1BD756152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360702"/>
            <a:ext cx="9217365" cy="542851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5EEA2EA-1101-4DEA-A5C7-B14DBED0F296}"/>
              </a:ext>
            </a:extLst>
          </p:cNvPr>
          <p:cNvSpPr txBox="1"/>
          <p:nvPr/>
        </p:nvSpPr>
        <p:spPr>
          <a:xfrm>
            <a:off x="2174789" y="456703"/>
            <a:ext cx="8410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</a:rPr>
              <a:t>Matthäus 13  Verse 45-46:     </a:t>
            </a:r>
            <a:r>
              <a:rPr lang="de-DE" sz="2800" b="1" dirty="0">
                <a:solidFill>
                  <a:srgbClr val="00B050"/>
                </a:solidFill>
              </a:rPr>
              <a:t>Die kostbare Perle suchen </a:t>
            </a:r>
          </a:p>
        </p:txBody>
      </p:sp>
    </p:spTree>
    <p:extLst>
      <p:ext uri="{BB962C8B-B14F-4D97-AF65-F5344CB8AC3E}">
        <p14:creationId xmlns:p14="http://schemas.microsoft.com/office/powerpoint/2010/main" val="316633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9A332-2231-4C47-A5DB-CE9F2D1ED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765" y="1122363"/>
            <a:ext cx="11487963" cy="23876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65378E9-37A0-4C10-A5CC-1DE012F399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Ãhnliches Foto">
            <a:extLst>
              <a:ext uri="{FF2B5EF4-FFF2-40B4-BE49-F238E27FC236}">
                <a16:creationId xmlns:a16="http://schemas.microsoft.com/office/drawing/2014/main" id="{11FD081A-975D-441D-9227-F49F07010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" y="-36734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6080164-0568-4064-B584-CC0287E4F890}"/>
              </a:ext>
            </a:extLst>
          </p:cNvPr>
          <p:cNvSpPr/>
          <p:nvPr/>
        </p:nvSpPr>
        <p:spPr>
          <a:xfrm>
            <a:off x="2167611" y="1348591"/>
            <a:ext cx="88516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de-DE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Das Loslassen </a:t>
            </a:r>
            <a:r>
              <a:rPr lang="de-DE" sz="32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um</a:t>
            </a:r>
            <a:r>
              <a:rPr lang="de-DE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Jesu Willen.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endParaRPr lang="de-DE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de-DE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a.) das Geld.  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de-DE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b.) die Ich-Zentriertheit.</a:t>
            </a:r>
            <a:endParaRPr lang="de-DE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de-D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c.) die Angst.   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C6739E2-9D9B-4890-A3FA-EFAF0BE04838}"/>
              </a:ext>
            </a:extLst>
          </p:cNvPr>
          <p:cNvSpPr/>
          <p:nvPr/>
        </p:nvSpPr>
        <p:spPr>
          <a:xfrm>
            <a:off x="8984312" y="753031"/>
            <a:ext cx="2614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i="1" dirty="0"/>
              <a:t>Jesus, die kostbare Perle 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BF1B460-FEDF-4274-A4FA-EC24F52FE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154" y="3392266"/>
            <a:ext cx="4912970" cy="327038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0CAFE0F-36C6-45B6-AF9B-A4EFA1EBBACC}"/>
              </a:ext>
            </a:extLst>
          </p:cNvPr>
          <p:cNvSpPr txBox="1"/>
          <p:nvPr/>
        </p:nvSpPr>
        <p:spPr>
          <a:xfrm rot="1638469">
            <a:off x="7029886" y="3601607"/>
            <a:ext cx="3957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Alle denken nur an sich, </a:t>
            </a:r>
          </a:p>
          <a:p>
            <a:r>
              <a:rPr lang="de-DE" sz="2800" dirty="0">
                <a:solidFill>
                  <a:srgbClr val="FF0000"/>
                </a:solidFill>
              </a:rPr>
              <a:t>nur </a:t>
            </a:r>
            <a:r>
              <a:rPr lang="de-DE" sz="2800" u="sng" dirty="0">
                <a:solidFill>
                  <a:srgbClr val="FF0000"/>
                </a:solidFill>
              </a:rPr>
              <a:t>ICH</a:t>
            </a:r>
            <a:r>
              <a:rPr lang="de-DE" sz="2800" dirty="0"/>
              <a:t>, ich denk an </a:t>
            </a:r>
            <a:r>
              <a:rPr lang="de-DE" sz="2800" u="sng" dirty="0">
                <a:solidFill>
                  <a:srgbClr val="FF0000"/>
                </a:solidFill>
              </a:rPr>
              <a:t>mich</a:t>
            </a:r>
            <a:r>
              <a:rPr lang="de-DE" sz="28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805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9A332-2231-4C47-A5DB-CE9F2D1ED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765" y="1122363"/>
            <a:ext cx="11487963" cy="23876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65378E9-37A0-4C10-A5CC-1DE012F399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Ãhnliches Foto">
            <a:extLst>
              <a:ext uri="{FF2B5EF4-FFF2-40B4-BE49-F238E27FC236}">
                <a16:creationId xmlns:a16="http://schemas.microsoft.com/office/drawing/2014/main" id="{11FD081A-975D-441D-9227-F49F07010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414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6080164-0568-4064-B584-CC0287E4F890}"/>
              </a:ext>
            </a:extLst>
          </p:cNvPr>
          <p:cNvSpPr/>
          <p:nvPr/>
        </p:nvSpPr>
        <p:spPr>
          <a:xfrm>
            <a:off x="2109946" y="1228898"/>
            <a:ext cx="88516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de-DE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Das Loslassen </a:t>
            </a:r>
            <a:r>
              <a:rPr lang="de-DE" sz="3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um</a:t>
            </a:r>
            <a:r>
              <a:rPr lang="de-DE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Jesu Willen.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endParaRPr lang="de-DE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de-DE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a.) das Geld.  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de-DE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b.) die Ich-Zentriertheit.</a:t>
            </a:r>
            <a:endParaRPr lang="de-DE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de-DE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c.) die Angst   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C6739E2-9D9B-4890-A3FA-EFAF0BE04838}"/>
              </a:ext>
            </a:extLst>
          </p:cNvPr>
          <p:cNvSpPr/>
          <p:nvPr/>
        </p:nvSpPr>
        <p:spPr>
          <a:xfrm>
            <a:off x="8984312" y="753031"/>
            <a:ext cx="2614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i="1" dirty="0"/>
              <a:t>Jesus, die kostbare Perle 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F31F1C7-94F6-4820-838D-663C24B5A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757" y="2872028"/>
            <a:ext cx="6606744" cy="401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1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9A332-2231-4C47-A5DB-CE9F2D1ED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765" y="1122363"/>
            <a:ext cx="11487963" cy="23876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65378E9-37A0-4C10-A5CC-1DE012F399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Ãhnliches Foto">
            <a:extLst>
              <a:ext uri="{FF2B5EF4-FFF2-40B4-BE49-F238E27FC236}">
                <a16:creationId xmlns:a16="http://schemas.microsoft.com/office/drawing/2014/main" id="{11FD081A-975D-441D-9227-F49F07010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53" y="-40100"/>
            <a:ext cx="12237054" cy="688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6080164-0568-4064-B584-CC0287E4F890}"/>
              </a:ext>
            </a:extLst>
          </p:cNvPr>
          <p:cNvSpPr/>
          <p:nvPr/>
        </p:nvSpPr>
        <p:spPr>
          <a:xfrm>
            <a:off x="6545280" y="3342655"/>
            <a:ext cx="73236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de-DE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Das </a:t>
            </a:r>
            <a:r>
              <a:rPr lang="de-DE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Loßlassen</a:t>
            </a:r>
            <a:r>
              <a:rPr lang="de-DE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um</a:t>
            </a:r>
            <a:r>
              <a:rPr lang="de-DE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Jesu Willen.</a:t>
            </a:r>
            <a:endParaRPr lang="de-DE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7103B48-FAF2-4BA8-97B9-3F53B689A03D}"/>
              </a:ext>
            </a:extLst>
          </p:cNvPr>
          <p:cNvSpPr/>
          <p:nvPr/>
        </p:nvSpPr>
        <p:spPr>
          <a:xfrm>
            <a:off x="2231859" y="1441263"/>
            <a:ext cx="362310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de-DE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de-DE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Das Suchen von Jesus</a:t>
            </a:r>
            <a:endParaRPr lang="de-DE" sz="2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5C0E2ED-8E1F-4AD5-B1D6-96B9A1A2EA00}"/>
              </a:ext>
            </a:extLst>
          </p:cNvPr>
          <p:cNvSpPr/>
          <p:nvPr/>
        </p:nvSpPr>
        <p:spPr>
          <a:xfrm>
            <a:off x="257292" y="2745049"/>
            <a:ext cx="3324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de-DE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Das Finden von Jesus</a:t>
            </a:r>
            <a:endParaRPr lang="de-DE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DF70E08-393E-422A-8C31-29C0786F51B2}"/>
              </a:ext>
            </a:extLst>
          </p:cNvPr>
          <p:cNvSpPr txBox="1"/>
          <p:nvPr/>
        </p:nvSpPr>
        <p:spPr>
          <a:xfrm>
            <a:off x="1260568" y="586777"/>
            <a:ext cx="8797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u="sng" dirty="0" err="1">
                <a:solidFill>
                  <a:srgbClr val="FF0000"/>
                </a:solidFill>
              </a:rPr>
              <a:t>Zusammfassung</a:t>
            </a:r>
            <a:r>
              <a:rPr lang="de-DE" sz="2800" b="1" u="sng" dirty="0">
                <a:solidFill>
                  <a:srgbClr val="FF0000"/>
                </a:solidFill>
              </a:rPr>
              <a:t>:  </a:t>
            </a:r>
            <a:r>
              <a:rPr lang="de-DE" sz="4000" b="1" u="sng" dirty="0">
                <a:solidFill>
                  <a:srgbClr val="FF0000"/>
                </a:solidFill>
              </a:rPr>
              <a:t>Suchen</a:t>
            </a:r>
            <a:r>
              <a:rPr lang="de-DE" sz="3600" b="1" u="sng" dirty="0">
                <a:solidFill>
                  <a:srgbClr val="FF0000"/>
                </a:solidFill>
              </a:rPr>
              <a:t> und Finden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C6739E2-9D9B-4890-A3FA-EFAF0BE04838}"/>
              </a:ext>
            </a:extLst>
          </p:cNvPr>
          <p:cNvSpPr/>
          <p:nvPr/>
        </p:nvSpPr>
        <p:spPr>
          <a:xfrm>
            <a:off x="8984312" y="522328"/>
            <a:ext cx="2614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i="1" dirty="0"/>
              <a:t>Jesus, die kostbare Perle 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4909CA7-4581-4C10-95A2-6C956EEBD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469" y="1346165"/>
            <a:ext cx="3018379" cy="193999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996F3BA-996F-4B31-9409-D155C7102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765" y="3227560"/>
            <a:ext cx="4156776" cy="203024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02BDB80-54C8-48B2-977D-BAD35CFB27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6175" y="3804320"/>
            <a:ext cx="3176625" cy="283627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E6A76F5-49FC-4A80-A801-77FE6FEBB2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5301" y="1630482"/>
            <a:ext cx="1205093" cy="1204054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4313C14F-A1F1-4848-8BF7-4A463777D43F}"/>
              </a:ext>
            </a:extLst>
          </p:cNvPr>
          <p:cNvSpPr txBox="1"/>
          <p:nvPr/>
        </p:nvSpPr>
        <p:spPr>
          <a:xfrm>
            <a:off x="352765" y="4956934"/>
            <a:ext cx="63834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B050"/>
                </a:solidFill>
              </a:rPr>
              <a:t>Wo:  </a:t>
            </a:r>
            <a:r>
              <a:rPr lang="de-DE" sz="2400" b="1" dirty="0"/>
              <a:t>In der Bibel</a:t>
            </a:r>
          </a:p>
          <a:p>
            <a:r>
              <a:rPr lang="de-DE" sz="2400" dirty="0">
                <a:solidFill>
                  <a:srgbClr val="00B050"/>
                </a:solidFill>
              </a:rPr>
              <a:t>Wie: </a:t>
            </a:r>
            <a:r>
              <a:rPr lang="de-DE" sz="2400" b="1" dirty="0"/>
              <a:t>Mit ganzem Herzen</a:t>
            </a:r>
          </a:p>
          <a:p>
            <a:r>
              <a:rPr lang="de-DE" sz="2400" dirty="0">
                <a:solidFill>
                  <a:srgbClr val="FF0000"/>
                </a:solidFill>
              </a:rPr>
              <a:t>Was behindert die Suche? </a:t>
            </a:r>
            <a:r>
              <a:rPr lang="de-DE" sz="2400" b="1" dirty="0"/>
              <a:t>Festhalten an Sünde </a:t>
            </a:r>
          </a:p>
          <a:p>
            <a:r>
              <a:rPr lang="de-DE" dirty="0"/>
              <a:t> </a:t>
            </a:r>
          </a:p>
          <a:p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C211558C-B50C-4E25-8F3E-9CCB5B697B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4038" y="3859840"/>
            <a:ext cx="1569282" cy="102033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630A6D7B-49FA-4CBA-9FAA-CC86430B52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04038" y="4929863"/>
            <a:ext cx="1569282" cy="873462"/>
          </a:xfrm>
          <a:prstGeom prst="rect">
            <a:avLst/>
          </a:prstGeom>
        </p:spPr>
      </p:pic>
      <p:pic>
        <p:nvPicPr>
          <p:cNvPr id="16" name="Picture 2" descr="Bildergebnis fÃ¼r angst">
            <a:extLst>
              <a:ext uri="{FF2B5EF4-FFF2-40B4-BE49-F238E27FC236}">
                <a16:creationId xmlns:a16="http://schemas.microsoft.com/office/drawing/2014/main" id="{AAA399BC-6DFF-4538-83D7-819EA085E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5834097"/>
            <a:ext cx="2042161" cy="97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417C5D7-E3BF-4336-A19F-5008B6C1B4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2939" y="5050885"/>
            <a:ext cx="631962" cy="63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8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75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50"/>
                            </p:stCondLst>
                            <p:childTnLst>
                              <p:par>
                                <p:cTn id="7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9A332-2231-4C47-A5DB-CE9F2D1ED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765" y="1122363"/>
            <a:ext cx="11487963" cy="23876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65378E9-37A0-4C10-A5CC-1DE012F399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Ãhnliches Foto">
            <a:extLst>
              <a:ext uri="{FF2B5EF4-FFF2-40B4-BE49-F238E27FC236}">
                <a16:creationId xmlns:a16="http://schemas.microsoft.com/office/drawing/2014/main" id="{11FD081A-975D-441D-9227-F49F07010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110A901-F41B-42E3-A57A-1BD756152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316" y="1429483"/>
            <a:ext cx="9217365" cy="542851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5EEA2EA-1101-4DEA-A5C7-B14DBED0F296}"/>
              </a:ext>
            </a:extLst>
          </p:cNvPr>
          <p:cNvSpPr txBox="1"/>
          <p:nvPr/>
        </p:nvSpPr>
        <p:spPr>
          <a:xfrm>
            <a:off x="2954638" y="456703"/>
            <a:ext cx="711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</a:rPr>
              <a:t>Matthäus 13  Verse 45-46:    </a:t>
            </a:r>
            <a:r>
              <a:rPr lang="de-DE" sz="2800" b="1" dirty="0">
                <a:solidFill>
                  <a:srgbClr val="00B050"/>
                </a:solidFill>
              </a:rPr>
              <a:t>Die kostbare Perle </a:t>
            </a:r>
          </a:p>
          <a:p>
            <a:r>
              <a:rPr lang="de-DE" sz="2800" b="1" dirty="0">
                <a:solidFill>
                  <a:srgbClr val="00B0F0"/>
                </a:solidFill>
              </a:rPr>
              <a:t>                        SUCHEN und FINDEN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DE6E604-688D-438A-8AD3-5D071BD9913C}"/>
              </a:ext>
            </a:extLst>
          </p:cNvPr>
          <p:cNvSpPr/>
          <p:nvPr/>
        </p:nvSpPr>
        <p:spPr>
          <a:xfrm>
            <a:off x="5459408" y="2353830"/>
            <a:ext cx="1685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176042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9A332-2231-4C47-A5DB-CE9F2D1ED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765" y="1122363"/>
            <a:ext cx="11487963" cy="23876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65378E9-37A0-4C10-A5CC-1DE012F399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Ãhnliches Foto">
            <a:extLst>
              <a:ext uri="{FF2B5EF4-FFF2-40B4-BE49-F238E27FC236}">
                <a16:creationId xmlns:a16="http://schemas.microsoft.com/office/drawing/2014/main" id="{11FD081A-975D-441D-9227-F49F07010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377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9A332-2231-4C47-A5DB-CE9F2D1ED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765" y="1122363"/>
            <a:ext cx="11487963" cy="23876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65378E9-37A0-4C10-A5CC-1DE012F399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Ãhnliches Foto">
            <a:extLst>
              <a:ext uri="{FF2B5EF4-FFF2-40B4-BE49-F238E27FC236}">
                <a16:creationId xmlns:a16="http://schemas.microsoft.com/office/drawing/2014/main" id="{11FD081A-975D-441D-9227-F49F07010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FBB76A32-8023-4607-8CC0-C7C29BD8AD13}"/>
              </a:ext>
            </a:extLst>
          </p:cNvPr>
          <p:cNvSpPr/>
          <p:nvPr/>
        </p:nvSpPr>
        <p:spPr>
          <a:xfrm>
            <a:off x="627204" y="1363523"/>
            <a:ext cx="6491416" cy="3457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b="1" i="0" u="none" strike="noStrike" baseline="3000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         Matthäus 13, 45 - 46 </a:t>
            </a:r>
          </a:p>
          <a:p>
            <a:r>
              <a:rPr lang="de-DE" sz="1200" b="1" i="0" u="none" strike="noStrike" baseline="3000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45 </a:t>
            </a:r>
            <a:r>
              <a:rPr lang="de-DE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Mit diesem Reich ist es auch wie mit einem Kaufmann, der schöne Perlen sucht. </a:t>
            </a:r>
            <a:endParaRPr lang="de-DE" sz="3200" b="1" u="none" strike="noStrike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sz="1200" b="1" i="0" u="none" strike="noStrike" baseline="3000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46</a:t>
            </a:r>
            <a:r>
              <a:rPr lang="de-DE" sz="3200" b="1" i="0" u="none" strike="noStrike" baseline="3000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de-DE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Als er </a:t>
            </a:r>
            <a:r>
              <a:rPr lang="de-DE" sz="3200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eine besonders wertvolle</a:t>
            </a:r>
            <a:r>
              <a:rPr lang="de-DE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entdeckt, geht er los, verkauft alles, was er hat, und kauft sie.</a:t>
            </a:r>
            <a:endParaRPr lang="de-DE" sz="3200" b="1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21CAD26-F81A-485C-B5E2-3E7572AE8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538" y="1571628"/>
            <a:ext cx="4546829" cy="319291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7A29477-0CB0-494F-9908-0DF6776AAE9F}"/>
              </a:ext>
            </a:extLst>
          </p:cNvPr>
          <p:cNvSpPr txBox="1"/>
          <p:nvPr/>
        </p:nvSpPr>
        <p:spPr>
          <a:xfrm>
            <a:off x="8616777" y="528399"/>
            <a:ext cx="3731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/>
              <a:t>Jesus, die kostbare Perle  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BFE0049-72FF-41E0-A9AA-9489FCDEDC7D}"/>
              </a:ext>
            </a:extLst>
          </p:cNvPr>
          <p:cNvSpPr/>
          <p:nvPr/>
        </p:nvSpPr>
        <p:spPr>
          <a:xfrm rot="178962">
            <a:off x="9228230" y="2122703"/>
            <a:ext cx="114652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192011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9A332-2231-4C47-A5DB-CE9F2D1ED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765" y="1122363"/>
            <a:ext cx="11487963" cy="23876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65378E9-37A0-4C10-A5CC-1DE012F399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Ãhnliches Foto">
            <a:extLst>
              <a:ext uri="{FF2B5EF4-FFF2-40B4-BE49-F238E27FC236}">
                <a16:creationId xmlns:a16="http://schemas.microsoft.com/office/drawing/2014/main" id="{11FD081A-975D-441D-9227-F49F07010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6080164-0568-4064-B584-CC0287E4F890}"/>
              </a:ext>
            </a:extLst>
          </p:cNvPr>
          <p:cNvSpPr/>
          <p:nvPr/>
        </p:nvSpPr>
        <p:spPr>
          <a:xfrm>
            <a:off x="2917139" y="3232835"/>
            <a:ext cx="7323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de-D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</a:t>
            </a:r>
            <a:r>
              <a:rPr lang="de-DE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Das </a:t>
            </a:r>
            <a:r>
              <a:rPr lang="de-DE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Loßlassen</a:t>
            </a:r>
            <a:r>
              <a:rPr lang="de-DE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um Jesu Willen.</a:t>
            </a:r>
            <a:endParaRPr lang="de-DE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7103B48-FAF2-4BA8-97B9-3F53B689A03D}"/>
              </a:ext>
            </a:extLst>
          </p:cNvPr>
          <p:cNvSpPr/>
          <p:nvPr/>
        </p:nvSpPr>
        <p:spPr>
          <a:xfrm>
            <a:off x="2917139" y="1823917"/>
            <a:ext cx="44278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de-D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de-DE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Das Suchen von Jesus</a:t>
            </a:r>
            <a:endParaRPr lang="de-DE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5C0E2ED-8E1F-4AD5-B1D6-96B9A1A2EA00}"/>
              </a:ext>
            </a:extLst>
          </p:cNvPr>
          <p:cNvSpPr/>
          <p:nvPr/>
        </p:nvSpPr>
        <p:spPr>
          <a:xfrm>
            <a:off x="2917139" y="2516286"/>
            <a:ext cx="43941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de-D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de-DE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de-DE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Das Finden von Jesus</a:t>
            </a:r>
            <a:endParaRPr lang="de-DE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DF70E08-393E-422A-8C31-29C0786F51B2}"/>
              </a:ext>
            </a:extLst>
          </p:cNvPr>
          <p:cNvSpPr txBox="1"/>
          <p:nvPr/>
        </p:nvSpPr>
        <p:spPr>
          <a:xfrm>
            <a:off x="3147540" y="1023956"/>
            <a:ext cx="5354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u="sng" dirty="0">
                <a:solidFill>
                  <a:srgbClr val="FF0000"/>
                </a:solidFill>
              </a:rPr>
              <a:t>Suchen und Finden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C6739E2-9D9B-4890-A3FA-EFAF0BE04838}"/>
              </a:ext>
            </a:extLst>
          </p:cNvPr>
          <p:cNvSpPr/>
          <p:nvPr/>
        </p:nvSpPr>
        <p:spPr>
          <a:xfrm>
            <a:off x="8984312" y="753031"/>
            <a:ext cx="2614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i="1" dirty="0"/>
              <a:t>Jesus, die kostbare Perle  </a:t>
            </a:r>
          </a:p>
        </p:txBody>
      </p:sp>
    </p:spTree>
    <p:extLst>
      <p:ext uri="{BB962C8B-B14F-4D97-AF65-F5344CB8AC3E}">
        <p14:creationId xmlns:p14="http://schemas.microsoft.com/office/powerpoint/2010/main" val="144789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9A332-2231-4C47-A5DB-CE9F2D1ED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765" y="1122363"/>
            <a:ext cx="11487963" cy="23876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65378E9-37A0-4C10-A5CC-1DE012F399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Ãhnliches Foto">
            <a:extLst>
              <a:ext uri="{FF2B5EF4-FFF2-40B4-BE49-F238E27FC236}">
                <a16:creationId xmlns:a16="http://schemas.microsoft.com/office/drawing/2014/main" id="{11FD081A-975D-441D-9227-F49F07010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6080164-0568-4064-B584-CC0287E4F890}"/>
              </a:ext>
            </a:extLst>
          </p:cNvPr>
          <p:cNvSpPr/>
          <p:nvPr/>
        </p:nvSpPr>
        <p:spPr>
          <a:xfrm>
            <a:off x="2917139" y="3232835"/>
            <a:ext cx="73236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endParaRPr lang="de-DE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7103B48-FAF2-4BA8-97B9-3F53B689A03D}"/>
              </a:ext>
            </a:extLst>
          </p:cNvPr>
          <p:cNvSpPr/>
          <p:nvPr/>
        </p:nvSpPr>
        <p:spPr>
          <a:xfrm>
            <a:off x="2917139" y="1823917"/>
            <a:ext cx="4286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de-D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de-DE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Das Suchen von Jesus</a:t>
            </a:r>
            <a:endParaRPr lang="de-DE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5C0E2ED-8E1F-4AD5-B1D6-96B9A1A2EA00}"/>
              </a:ext>
            </a:extLst>
          </p:cNvPr>
          <p:cNvSpPr/>
          <p:nvPr/>
        </p:nvSpPr>
        <p:spPr>
          <a:xfrm>
            <a:off x="2917139" y="2516286"/>
            <a:ext cx="300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de-DE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de-DE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DF70E08-393E-422A-8C31-29C0786F51B2}"/>
              </a:ext>
            </a:extLst>
          </p:cNvPr>
          <p:cNvSpPr txBox="1"/>
          <p:nvPr/>
        </p:nvSpPr>
        <p:spPr>
          <a:xfrm>
            <a:off x="3147540" y="1023956"/>
            <a:ext cx="5354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u="sng" dirty="0">
                <a:solidFill>
                  <a:srgbClr val="FF0000"/>
                </a:solidFill>
              </a:rPr>
              <a:t>Suchen und Finden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C6739E2-9D9B-4890-A3FA-EFAF0BE04838}"/>
              </a:ext>
            </a:extLst>
          </p:cNvPr>
          <p:cNvSpPr/>
          <p:nvPr/>
        </p:nvSpPr>
        <p:spPr>
          <a:xfrm>
            <a:off x="8984312" y="753031"/>
            <a:ext cx="2614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i="1" dirty="0"/>
              <a:t>Jesus, die kostbare Perle 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3F5F8BB-B5D7-4650-903A-E63048F7C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945" y="2632076"/>
            <a:ext cx="623887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4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9A332-2231-4C47-A5DB-CE9F2D1ED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765" y="1122363"/>
            <a:ext cx="11487963" cy="23876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65378E9-37A0-4C10-A5CC-1DE012F399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Ãhnliches Foto">
            <a:extLst>
              <a:ext uri="{FF2B5EF4-FFF2-40B4-BE49-F238E27FC236}">
                <a16:creationId xmlns:a16="http://schemas.microsoft.com/office/drawing/2014/main" id="{11FD081A-975D-441D-9227-F49F07010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6080164-0568-4064-B584-CC0287E4F890}"/>
              </a:ext>
            </a:extLst>
          </p:cNvPr>
          <p:cNvSpPr/>
          <p:nvPr/>
        </p:nvSpPr>
        <p:spPr>
          <a:xfrm>
            <a:off x="2917139" y="3232835"/>
            <a:ext cx="73236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endParaRPr lang="de-DE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7103B48-FAF2-4BA8-97B9-3F53B689A03D}"/>
              </a:ext>
            </a:extLst>
          </p:cNvPr>
          <p:cNvSpPr/>
          <p:nvPr/>
        </p:nvSpPr>
        <p:spPr>
          <a:xfrm>
            <a:off x="438161" y="2658833"/>
            <a:ext cx="6584944" cy="25391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de-D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a.) </a:t>
            </a:r>
            <a:r>
              <a:rPr lang="de-DE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Wo</a:t>
            </a:r>
            <a:r>
              <a:rPr lang="de-D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muss ich Jesus suchen? 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de-D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de-D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b.) </a:t>
            </a:r>
            <a:r>
              <a:rPr lang="de-DE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Wie</a:t>
            </a:r>
            <a:r>
              <a:rPr lang="de-D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muss ich Jesus suchen?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de-D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de-DE" sz="3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c.) </a:t>
            </a:r>
            <a:r>
              <a:rPr lang="de-DE" sz="3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Was</a:t>
            </a:r>
            <a:r>
              <a:rPr lang="de-DE" sz="3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behindert die Suche nach Jesus?</a:t>
            </a:r>
            <a:endParaRPr lang="de-DE" sz="3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5C0E2ED-8E1F-4AD5-B1D6-96B9A1A2EA00}"/>
              </a:ext>
            </a:extLst>
          </p:cNvPr>
          <p:cNvSpPr/>
          <p:nvPr/>
        </p:nvSpPr>
        <p:spPr>
          <a:xfrm>
            <a:off x="2917139" y="2516286"/>
            <a:ext cx="300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de-DE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de-DE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DF70E08-393E-422A-8C31-29C0786F51B2}"/>
              </a:ext>
            </a:extLst>
          </p:cNvPr>
          <p:cNvSpPr txBox="1"/>
          <p:nvPr/>
        </p:nvSpPr>
        <p:spPr>
          <a:xfrm>
            <a:off x="2577417" y="798680"/>
            <a:ext cx="6607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u="sng" dirty="0">
                <a:solidFill>
                  <a:srgbClr val="FF0000"/>
                </a:solidFill>
              </a:rPr>
              <a:t>Drei Hilfen bei der Suche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C6739E2-9D9B-4890-A3FA-EFAF0BE04838}"/>
              </a:ext>
            </a:extLst>
          </p:cNvPr>
          <p:cNvSpPr/>
          <p:nvPr/>
        </p:nvSpPr>
        <p:spPr>
          <a:xfrm>
            <a:off x="8984312" y="753031"/>
            <a:ext cx="2614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i="1" dirty="0"/>
              <a:t>Jesus, die kostbare Perle 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E3F942A-FBF6-4AE4-B1DC-4703BF0B5F6A}"/>
              </a:ext>
            </a:extLst>
          </p:cNvPr>
          <p:cNvSpPr txBox="1"/>
          <p:nvPr/>
        </p:nvSpPr>
        <p:spPr>
          <a:xfrm flipH="1">
            <a:off x="6865089" y="2716078"/>
            <a:ext cx="4133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B050"/>
                </a:solidFill>
              </a:rPr>
              <a:t>A: </a:t>
            </a:r>
            <a:r>
              <a:rPr lang="de-DE" sz="3200" dirty="0"/>
              <a:t>In seinem Wort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0D62A74-D48C-4F76-AE92-4A1FA17D8B4D}"/>
              </a:ext>
            </a:extLst>
          </p:cNvPr>
          <p:cNvSpPr txBox="1"/>
          <p:nvPr/>
        </p:nvSpPr>
        <p:spPr>
          <a:xfrm>
            <a:off x="6865089" y="3667769"/>
            <a:ext cx="3925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rgbClr val="00B050"/>
                </a:solidFill>
              </a:rPr>
              <a:t>A: </a:t>
            </a:r>
            <a:r>
              <a:rPr lang="de-DE" sz="3200" dirty="0"/>
              <a:t>mit ganzem Herzen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F118AF7-FFE1-498A-8A45-EF72722CB7F4}"/>
              </a:ext>
            </a:extLst>
          </p:cNvPr>
          <p:cNvSpPr txBox="1"/>
          <p:nvPr/>
        </p:nvSpPr>
        <p:spPr>
          <a:xfrm>
            <a:off x="6887782" y="4599206"/>
            <a:ext cx="4193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B050"/>
                </a:solidFill>
              </a:rPr>
              <a:t>A: </a:t>
            </a:r>
            <a:r>
              <a:rPr lang="de-DE" sz="3200" dirty="0"/>
              <a:t>Festhalten an Sünde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F9CF890-13B4-45C3-B2A9-193F0A20F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2828" y="1491695"/>
            <a:ext cx="1496046" cy="143327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42A7FCA-D1BB-48C5-BFC1-EC97C9D14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5743" y="3048490"/>
            <a:ext cx="1205093" cy="120405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355FB9F-AFA5-4EDF-8B0D-AD542E1928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0715" y="4318275"/>
            <a:ext cx="1275691" cy="134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0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9A332-2231-4C47-A5DB-CE9F2D1ED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765" y="1122363"/>
            <a:ext cx="11487963" cy="23876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65378E9-37A0-4C10-A5CC-1DE012F399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Ãhnliches Foto">
            <a:extLst>
              <a:ext uri="{FF2B5EF4-FFF2-40B4-BE49-F238E27FC236}">
                <a16:creationId xmlns:a16="http://schemas.microsoft.com/office/drawing/2014/main" id="{11FD081A-975D-441D-9227-F49F07010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902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6080164-0568-4064-B584-CC0287E4F890}"/>
              </a:ext>
            </a:extLst>
          </p:cNvPr>
          <p:cNvSpPr/>
          <p:nvPr/>
        </p:nvSpPr>
        <p:spPr>
          <a:xfrm>
            <a:off x="2917139" y="3232835"/>
            <a:ext cx="73236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endParaRPr lang="de-DE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7103B48-FAF2-4BA8-97B9-3F53B689A03D}"/>
              </a:ext>
            </a:extLst>
          </p:cNvPr>
          <p:cNvSpPr/>
          <p:nvPr/>
        </p:nvSpPr>
        <p:spPr>
          <a:xfrm>
            <a:off x="2917139" y="1913070"/>
            <a:ext cx="3722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Das Suchen von Jesus</a:t>
            </a:r>
            <a:endParaRPr lang="de-DE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5C0E2ED-8E1F-4AD5-B1D6-96B9A1A2EA00}"/>
              </a:ext>
            </a:extLst>
          </p:cNvPr>
          <p:cNvSpPr/>
          <p:nvPr/>
        </p:nvSpPr>
        <p:spPr>
          <a:xfrm>
            <a:off x="2842999" y="2313472"/>
            <a:ext cx="43941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de-D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de-DE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de-DE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Das Finden von Jesus</a:t>
            </a:r>
            <a:endParaRPr lang="de-DE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DF70E08-393E-422A-8C31-29C0786F51B2}"/>
              </a:ext>
            </a:extLst>
          </p:cNvPr>
          <p:cNvSpPr txBox="1"/>
          <p:nvPr/>
        </p:nvSpPr>
        <p:spPr>
          <a:xfrm>
            <a:off x="3207689" y="1115770"/>
            <a:ext cx="5354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u="sng" dirty="0">
                <a:solidFill>
                  <a:srgbClr val="FF0000"/>
                </a:solidFill>
              </a:rPr>
              <a:t>Suchen und Finden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C6739E2-9D9B-4890-A3FA-EFAF0BE04838}"/>
              </a:ext>
            </a:extLst>
          </p:cNvPr>
          <p:cNvSpPr/>
          <p:nvPr/>
        </p:nvSpPr>
        <p:spPr>
          <a:xfrm>
            <a:off x="8984312" y="753031"/>
            <a:ext cx="2614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i="1" dirty="0"/>
              <a:t>Jesus, die kostbare Perle 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BDA95A5-37D4-4D7F-8204-F8035EEF5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08255">
            <a:off x="2440012" y="3421285"/>
            <a:ext cx="3858434" cy="293022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23B6A89-4E63-426B-BAA1-ACAC8B662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3854" y="3687063"/>
            <a:ext cx="2716050" cy="246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3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9A332-2231-4C47-A5DB-CE9F2D1ED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765" y="1122363"/>
            <a:ext cx="11487963" cy="23876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65378E9-37A0-4C10-A5CC-1DE012F399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Ãhnliches Foto">
            <a:extLst>
              <a:ext uri="{FF2B5EF4-FFF2-40B4-BE49-F238E27FC236}">
                <a16:creationId xmlns:a16="http://schemas.microsoft.com/office/drawing/2014/main" id="{11FD081A-975D-441D-9227-F49F07010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6080164-0568-4064-B584-CC0287E4F890}"/>
              </a:ext>
            </a:extLst>
          </p:cNvPr>
          <p:cNvSpPr/>
          <p:nvPr/>
        </p:nvSpPr>
        <p:spPr>
          <a:xfrm>
            <a:off x="2846526" y="2850134"/>
            <a:ext cx="7323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de-DE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</a:t>
            </a:r>
            <a:r>
              <a:rPr lang="de-DE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Das Loslassen </a:t>
            </a:r>
            <a:r>
              <a:rPr lang="de-DE" sz="32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um</a:t>
            </a:r>
            <a:r>
              <a:rPr lang="de-DE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Jesu Willen</a:t>
            </a:r>
            <a:r>
              <a:rPr lang="de-D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de-DE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7103B48-FAF2-4BA8-97B9-3F53B689A03D}"/>
              </a:ext>
            </a:extLst>
          </p:cNvPr>
          <p:cNvSpPr/>
          <p:nvPr/>
        </p:nvSpPr>
        <p:spPr>
          <a:xfrm>
            <a:off x="2833825" y="2226632"/>
            <a:ext cx="296267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de-DE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Das Suchen von Jesus</a:t>
            </a:r>
            <a:endParaRPr lang="de-DE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5C0E2ED-8E1F-4AD5-B1D6-96B9A1A2EA00}"/>
              </a:ext>
            </a:extLst>
          </p:cNvPr>
          <p:cNvSpPr/>
          <p:nvPr/>
        </p:nvSpPr>
        <p:spPr>
          <a:xfrm>
            <a:off x="2846526" y="2582872"/>
            <a:ext cx="29161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de-DE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Das Finden von Jesus</a:t>
            </a:r>
            <a:endParaRPr lang="de-DE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DF70E08-393E-422A-8C31-29C0786F51B2}"/>
              </a:ext>
            </a:extLst>
          </p:cNvPr>
          <p:cNvSpPr txBox="1"/>
          <p:nvPr/>
        </p:nvSpPr>
        <p:spPr>
          <a:xfrm>
            <a:off x="3007496" y="1469713"/>
            <a:ext cx="5354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u="sng" dirty="0">
                <a:solidFill>
                  <a:srgbClr val="FF0000"/>
                </a:solidFill>
              </a:rPr>
              <a:t>Suchen und Finden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C6739E2-9D9B-4890-A3FA-EFAF0BE04838}"/>
              </a:ext>
            </a:extLst>
          </p:cNvPr>
          <p:cNvSpPr/>
          <p:nvPr/>
        </p:nvSpPr>
        <p:spPr>
          <a:xfrm>
            <a:off x="8984312" y="753031"/>
            <a:ext cx="2614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i="1" dirty="0"/>
              <a:t>Jesus, die kostbare Perle 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CE56F7F-FE16-4DF3-8249-0D368E618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789" y="3451320"/>
            <a:ext cx="3823041" cy="341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5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9A332-2231-4C47-A5DB-CE9F2D1ED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765" y="1122363"/>
            <a:ext cx="11487963" cy="23876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65378E9-37A0-4C10-A5CC-1DE012F399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Ãhnliches Foto">
            <a:extLst>
              <a:ext uri="{FF2B5EF4-FFF2-40B4-BE49-F238E27FC236}">
                <a16:creationId xmlns:a16="http://schemas.microsoft.com/office/drawing/2014/main" id="{11FD081A-975D-441D-9227-F49F07010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6080164-0568-4064-B584-CC0287E4F890}"/>
              </a:ext>
            </a:extLst>
          </p:cNvPr>
          <p:cNvSpPr/>
          <p:nvPr/>
        </p:nvSpPr>
        <p:spPr>
          <a:xfrm>
            <a:off x="2606664" y="1867059"/>
            <a:ext cx="73236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de-DE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Das Loslassen um Jesu Willen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endParaRPr lang="de-DE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de-D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a.) das Geld.  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de-DE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b.) die Ich-Zentriertheit.</a:t>
            </a:r>
            <a:endParaRPr lang="de-DE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de-DE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c.) die Angst.   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C6739E2-9D9B-4890-A3FA-EFAF0BE04838}"/>
              </a:ext>
            </a:extLst>
          </p:cNvPr>
          <p:cNvSpPr/>
          <p:nvPr/>
        </p:nvSpPr>
        <p:spPr>
          <a:xfrm>
            <a:off x="8984312" y="753031"/>
            <a:ext cx="2614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i="1" dirty="0"/>
              <a:t>Jesus, die kostbare Perle  </a:t>
            </a:r>
          </a:p>
        </p:txBody>
      </p:sp>
    </p:spTree>
    <p:extLst>
      <p:ext uri="{BB962C8B-B14F-4D97-AF65-F5344CB8AC3E}">
        <p14:creationId xmlns:p14="http://schemas.microsoft.com/office/powerpoint/2010/main" val="255942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9A332-2231-4C47-A5DB-CE9F2D1ED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765" y="1122363"/>
            <a:ext cx="11487963" cy="23876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65378E9-37A0-4C10-A5CC-1DE012F399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Ãhnliches Foto">
            <a:extLst>
              <a:ext uri="{FF2B5EF4-FFF2-40B4-BE49-F238E27FC236}">
                <a16:creationId xmlns:a16="http://schemas.microsoft.com/office/drawing/2014/main" id="{11FD081A-975D-441D-9227-F49F07010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6080164-0568-4064-B584-CC0287E4F890}"/>
              </a:ext>
            </a:extLst>
          </p:cNvPr>
          <p:cNvSpPr/>
          <p:nvPr/>
        </p:nvSpPr>
        <p:spPr>
          <a:xfrm>
            <a:off x="2167611" y="1348591"/>
            <a:ext cx="88516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de-DE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Das Loslassen </a:t>
            </a:r>
            <a:r>
              <a:rPr lang="de-DE" sz="32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um</a:t>
            </a:r>
            <a:r>
              <a:rPr lang="de-DE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Jesu Willen.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de-DE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a.) das Geld.  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de-D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b.) die Ich-Zentriertheit.</a:t>
            </a:r>
            <a:endParaRPr lang="de-D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de-D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c.) die Angst.   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C6739E2-9D9B-4890-A3FA-EFAF0BE04838}"/>
              </a:ext>
            </a:extLst>
          </p:cNvPr>
          <p:cNvSpPr/>
          <p:nvPr/>
        </p:nvSpPr>
        <p:spPr>
          <a:xfrm>
            <a:off x="8984312" y="753031"/>
            <a:ext cx="2614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i="1" dirty="0"/>
              <a:t>Jesus, die kostbare Perle 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6AEF55A-896A-4F59-BC26-87A3C29B6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228" y="3670882"/>
            <a:ext cx="4324168" cy="243408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00239BF-3FD1-4E07-9F4F-493060ADE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3896" y="3429000"/>
            <a:ext cx="5021950" cy="334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383</Words>
  <Application>Microsoft Office PowerPoint</Application>
  <PresentationFormat>Breitbild</PresentationFormat>
  <Paragraphs>72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bader.stefan@gmx.de</dc:creator>
  <cp:lastModifiedBy>bader.stefan@gmx.de</cp:lastModifiedBy>
  <cp:revision>52</cp:revision>
  <dcterms:created xsi:type="dcterms:W3CDTF">2019-09-08T19:20:53Z</dcterms:created>
  <dcterms:modified xsi:type="dcterms:W3CDTF">2021-04-10T12:25:03Z</dcterms:modified>
</cp:coreProperties>
</file>